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5C8B8-7DAA-4A04-90E3-9ED6DC67ACE9}" type="datetimeFigureOut">
              <a:rPr lang="ru-RU" smtClean="0"/>
              <a:t>08.06.2022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D1972-5BC0-41B4-BCAC-30570BD34D84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5C8B8-7DAA-4A04-90E3-9ED6DC67ACE9}" type="datetimeFigureOut">
              <a:rPr lang="ru-RU" smtClean="0"/>
              <a:t>08.06.2022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D1972-5BC0-41B4-BCAC-30570BD34D84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5C8B8-7DAA-4A04-90E3-9ED6DC67ACE9}" type="datetimeFigureOut">
              <a:rPr lang="ru-RU" smtClean="0"/>
              <a:t>08.06.2022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D1972-5BC0-41B4-BCAC-30570BD34D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5C8B8-7DAA-4A04-90E3-9ED6DC67ACE9}" type="datetimeFigureOut">
              <a:rPr lang="ru-RU" smtClean="0"/>
              <a:t>08.06.2022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D1972-5BC0-41B4-BCAC-30570BD34D84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5C8B8-7DAA-4A04-90E3-9ED6DC67ACE9}" type="datetimeFigureOut">
              <a:rPr lang="ru-RU" smtClean="0"/>
              <a:t>08.06.2022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D1972-5BC0-41B4-BCAC-30570BD34D84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5C8B8-7DAA-4A04-90E3-9ED6DC67ACE9}" type="datetimeFigureOut">
              <a:rPr lang="ru-RU" smtClean="0"/>
              <a:t>08.06.2022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D1972-5BC0-41B4-BCAC-30570BD34D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5C8B8-7DAA-4A04-90E3-9ED6DC67ACE9}" type="datetimeFigureOut">
              <a:rPr lang="ru-RU" smtClean="0"/>
              <a:t>08.06.2022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D1972-5BC0-41B4-BCAC-30570BD34D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5C8B8-7DAA-4A04-90E3-9ED6DC67ACE9}" type="datetimeFigureOut">
              <a:rPr lang="ru-RU" smtClean="0"/>
              <a:t>08.06.2022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D1972-5BC0-41B4-BCAC-30570BD34D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5C8B8-7DAA-4A04-90E3-9ED6DC67ACE9}" type="datetimeFigureOut">
              <a:rPr lang="ru-RU" smtClean="0"/>
              <a:t>08.06.2022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D1972-5BC0-41B4-BCAC-30570BD34D84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5C8B8-7DAA-4A04-90E3-9ED6DC67ACE9}" type="datetimeFigureOut">
              <a:rPr lang="ru-RU" smtClean="0"/>
              <a:t>08.06.2022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D1972-5BC0-41B4-BCAC-30570BD34D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5C8B8-7DAA-4A04-90E3-9ED6DC67ACE9}" type="datetimeFigureOut">
              <a:rPr lang="ru-RU" smtClean="0"/>
              <a:t>08.06.2022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D1972-5BC0-41B4-BCAC-30570BD34D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F75C8B8-7DAA-4A04-90E3-9ED6DC67ACE9}" type="datetimeFigureOut">
              <a:rPr lang="ru-RU" smtClean="0"/>
              <a:t>08.06.2022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57D1972-5BC0-41B4-BCAC-30570BD34D84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2090663"/>
          </a:xfrm>
        </p:spPr>
        <p:txBody>
          <a:bodyPr>
            <a:noAutofit/>
          </a:bodyPr>
          <a:lstStyle/>
          <a:p>
            <a:pPr marL="182880" indent="0" algn="ctr">
              <a:buNone/>
            </a:pPr>
            <a:r>
              <a:rPr lang="ru-RU" sz="6600" b="1" dirty="0" smtClean="0">
                <a:solidFill>
                  <a:schemeClr val="accent2">
                    <a:lumMod val="75000"/>
                  </a:schemeClr>
                </a:solidFill>
                <a:latin typeface="Monotype Corsiva" panose="03010101010201010101" pitchFamily="66" charset="0"/>
              </a:rPr>
              <a:t>День русского языка</a:t>
            </a:r>
            <a:br>
              <a:rPr lang="ru-RU" sz="6600" b="1" dirty="0" smtClean="0">
                <a:solidFill>
                  <a:schemeClr val="accent2">
                    <a:lumMod val="75000"/>
                  </a:schemeClr>
                </a:solidFill>
                <a:latin typeface="Monotype Corsiva" panose="03010101010201010101" pitchFamily="66" charset="0"/>
              </a:rPr>
            </a:br>
            <a:r>
              <a:rPr lang="ru-RU" sz="6600" dirty="0" smtClean="0">
                <a:solidFill>
                  <a:schemeClr val="accent2">
                    <a:lumMod val="75000"/>
                  </a:schemeClr>
                </a:solidFill>
                <a:latin typeface="Monotype Corsiva" panose="03010101010201010101" pitchFamily="66" charset="0"/>
              </a:rPr>
              <a:t>6 июня</a:t>
            </a:r>
            <a:endParaRPr lang="ru-RU" sz="6600" b="1" dirty="0">
              <a:solidFill>
                <a:schemeClr val="accent2">
                  <a:lumMod val="75000"/>
                </a:schemeClr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4549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1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773654"/>
            <a:ext cx="8832304" cy="5195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02486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Куприн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892" y="980728"/>
            <a:ext cx="8704967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77220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esktop\2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231" y="836711"/>
            <a:ext cx="8856984" cy="5210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06507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Desktop\Лермонтов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307" y="800116"/>
            <a:ext cx="8616280" cy="4846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49423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user\Desktop\3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20688"/>
            <a:ext cx="8690686" cy="511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90031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user\Desktop\Мериме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348" y="798449"/>
            <a:ext cx="8604448" cy="4840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10174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user\Desktop\4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88892"/>
            <a:ext cx="8820472" cy="5189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11299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user\Desktop\Паустовский.jpeg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895" y="776567"/>
            <a:ext cx="8568952" cy="4820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65784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user\Desktop\Пушкин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798802"/>
            <a:ext cx="8709892" cy="4900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54059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user\Desktop\Толстой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906550"/>
            <a:ext cx="8712968" cy="4901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70453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user\Desktop\Тургенев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836712"/>
            <a:ext cx="8760296" cy="4927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55901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user\Desktop\Энгельс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860082"/>
            <a:ext cx="8748464" cy="4921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176346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75</TotalTime>
  <Words>3</Words>
  <Application>Microsoft Office PowerPoint</Application>
  <PresentationFormat>Экран (4:3)</PresentationFormat>
  <Paragraphs>1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Воздушный поток</vt:lpstr>
      <vt:lpstr>День русского языка 6 июня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7</cp:revision>
  <dcterms:created xsi:type="dcterms:W3CDTF">2022-06-08T05:16:40Z</dcterms:created>
  <dcterms:modified xsi:type="dcterms:W3CDTF">2022-06-08T06:37:13Z</dcterms:modified>
</cp:coreProperties>
</file>